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72" r:id="rId7"/>
    <p:sldId id="273" r:id="rId8"/>
    <p:sldId id="274" r:id="rId9"/>
    <p:sldId id="271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62" d="100"/>
          <a:sy n="62" d="100"/>
        </p:scale>
        <p:origin x="-1368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2070" y="764704"/>
            <a:ext cx="7920880" cy="1872208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61369" y="2852936"/>
            <a:ext cx="6842282" cy="2520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64B1FD3-B28D-4172-9ADB-B141A1AF023C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248400" y="6467475"/>
            <a:ext cx="2895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492500" y="6467475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A1D39A5-8014-4503-A0AC-4B4EDC0687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B43F-94EE-485A-8382-A046C62612C4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CD44-F4E3-4880-9B6E-2DA4E5381C6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7EA7-F433-4F65-8592-EEF8E0B42C8D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284F-2DF8-4DA6-A177-816429B0CB1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5C6D-0333-4C34-909A-9450677F9ACB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6D7C-8E6F-4849-B940-8D5BA8ADE14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AEB7-C95D-4F0A-B76D-E25D7912E871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A07B-A8CD-4D61-92FF-66CEB26DBF9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FA3B-421F-47EA-A43A-D70B99E01856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925E-FB8D-4546-B403-3C2BDAEAB09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2F350-357D-410A-A12A-C7371242F6D8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C46D-2B84-4768-AF20-7B09FB2B8E3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5C50-1A0F-4830-9953-A89DC098AA35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CF5E-EF81-491D-994E-ABC90A9E9D1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EA88-FF2C-4E94-BC5C-D6BCCB93C0EE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3111-64CC-419A-832F-9BD1BD7BF0B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1A53-F063-4766-A9A9-88B32B429056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3EA7-1C70-4CCB-AAD4-87E2E452B43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415EA-D9D2-4FCE-B417-67C40DBC2A71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1C08-98C7-4744-A41D-FB0747BCC13D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03213" y="-14288"/>
            <a:ext cx="84455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23850" y="1268413"/>
            <a:ext cx="84963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505575"/>
            <a:ext cx="2133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74E193-7067-48C3-93A0-6B3EF354B5B6}" type="datetimeFigureOut">
              <a:rPr lang="zh-TW" altLang="en-US"/>
              <a:pPr>
                <a:defRPr/>
              </a:pPr>
              <a:t>2015/11/3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115050" y="6505575"/>
            <a:ext cx="2895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511550" y="6505575"/>
            <a:ext cx="2133600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1A221B-167D-43D7-A6F7-ACB7D635EB2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zh-TW" altLang="en-US" sz="4500" b="1" kern="1200" dirty="0">
          <a:solidFill>
            <a:schemeClr val="tx2"/>
          </a:solidFill>
          <a:latin typeface="標楷體" pitchFamily="65" charset="-12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標楷體" pitchFamily="65" charset="-12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標楷體" pitchFamily="65" charset="-12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標楷體" pitchFamily="65" charset="-12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標楷體" pitchFamily="65" charset="-12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10253F"/>
          </a:solidFill>
          <a:latin typeface="標楷體" pitchFamily="65" charset="-12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10253F"/>
          </a:solidFill>
          <a:latin typeface="標楷體" pitchFamily="65" charset="-12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10253F"/>
          </a:solidFill>
          <a:latin typeface="標楷體" pitchFamily="65" charset="-12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10253F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622300" y="1843089"/>
            <a:ext cx="7920038" cy="1871663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>
                <a:solidFill>
                  <a:srgbClr val="00B0F0"/>
                </a:solidFill>
                <a:latin typeface="華康古印體" pitchFamily="65" charset="-120"/>
                <a:ea typeface="華康古印體" pitchFamily="65" charset="-120"/>
              </a:rPr>
              <a:t>幼兒體能律動教室</a:t>
            </a:r>
            <a:endParaRPr sz="6000" dirty="0" smtClean="0">
              <a:solidFill>
                <a:srgbClr val="00B0F0"/>
              </a:solidFill>
              <a:latin typeface="華康古印體" pitchFamily="65" charset="-120"/>
              <a:ea typeface="華康古印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62050" y="1500174"/>
            <a:ext cx="6842125" cy="292895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幼兒保育系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dirty="0" smtClean="0"/>
              <a:t>設置目的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268413"/>
            <a:ext cx="7786742" cy="51133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1.</a:t>
            </a:r>
            <a:r>
              <a:rPr lang="zh-TW" altLang="en-US" sz="4000" dirty="0">
                <a:solidFill>
                  <a:schemeClr val="tx1"/>
                </a:solidFill>
              </a:rPr>
              <a:t>藉由律動及趣味體能活動來刺激孩子大肌肉發展。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2.</a:t>
            </a:r>
            <a:r>
              <a:rPr lang="zh-TW" altLang="en-US" sz="4000" dirty="0">
                <a:solidFill>
                  <a:schemeClr val="tx1"/>
                </a:solidFill>
              </a:rPr>
              <a:t>藉由情境之模擬，訓練學生個人的專業能力。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52" y="3212976"/>
            <a:ext cx="4067944" cy="3050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dirty="0" smtClean="0"/>
              <a:t>教室特色</a:t>
            </a:r>
            <a:r>
              <a:rPr lang="en-US" altLang="zh-TW" dirty="0" smtClean="0"/>
              <a:t>】</a:t>
            </a:r>
            <a:endParaRPr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323850" y="1142984"/>
            <a:ext cx="8820150" cy="51133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002060"/>
                </a:solidFill>
              </a:rPr>
              <a:t>1.</a:t>
            </a:r>
            <a:r>
              <a:rPr lang="zh-TW" altLang="en-US" dirty="0">
                <a:solidFill>
                  <a:srgbClr val="002060"/>
                </a:solidFill>
              </a:rPr>
              <a:t>提供能促進幼兒動作發展的課程，改善幼兒的動作表現。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2060"/>
                </a:solidFill>
              </a:rPr>
              <a:t>2.</a:t>
            </a:r>
            <a:r>
              <a:rPr lang="zh-TW" altLang="en-US" dirty="0">
                <a:solidFill>
                  <a:srgbClr val="002060"/>
                </a:solidFill>
              </a:rPr>
              <a:t>讓幼兒藉由各種身體動作的活動，瞭解身體運作的知識。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2060"/>
                </a:solidFill>
              </a:rPr>
              <a:t>3.</a:t>
            </a:r>
            <a:r>
              <a:rPr lang="zh-TW" altLang="en-US" dirty="0">
                <a:solidFill>
                  <a:srgbClr val="002060"/>
                </a:solidFill>
              </a:rPr>
              <a:t>透過身體動作，激發幼兒身體的成長與發展。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2060"/>
                </a:solidFill>
              </a:rPr>
              <a:t>4.</a:t>
            </a:r>
            <a:r>
              <a:rPr lang="zh-TW" altLang="en-US" dirty="0">
                <a:solidFill>
                  <a:srgbClr val="002060"/>
                </a:solidFill>
              </a:rPr>
              <a:t>教室整體設備之完整性，符合實務界之教室環境。</a:t>
            </a:r>
          </a:p>
          <a:p>
            <a:pPr marL="0" indent="0">
              <a:buNone/>
            </a:pPr>
            <a:endParaRPr lang="zh-TW" alt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dirty="0" smtClean="0"/>
              <a:t>教學特色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600" dirty="0" smtClean="0">
                <a:solidFill>
                  <a:srgbClr val="002060"/>
                </a:solidFill>
              </a:rPr>
              <a:t>1.</a:t>
            </a:r>
            <a:r>
              <a:rPr lang="zh-TW" altLang="en-US" sz="3600" dirty="0">
                <a:solidFill>
                  <a:srgbClr val="002060"/>
                </a:solidFill>
              </a:rPr>
              <a:t>培養學生具備幼兒音樂韻律設計與教學能力。</a:t>
            </a:r>
            <a:r>
              <a:rPr lang="zh-TW" altLang="en-US" sz="3600" dirty="0" smtClean="0">
                <a:solidFill>
                  <a:srgbClr val="002060"/>
                </a:solidFill>
              </a:rPr>
              <a:t/>
            </a:r>
            <a:br>
              <a:rPr lang="zh-TW" altLang="en-US" sz="3600" dirty="0" smtClean="0">
                <a:solidFill>
                  <a:srgbClr val="002060"/>
                </a:solidFill>
              </a:rPr>
            </a:br>
            <a:r>
              <a:rPr lang="en-US" altLang="zh-TW" sz="3600" dirty="0" smtClean="0">
                <a:solidFill>
                  <a:srgbClr val="002060"/>
                </a:solidFill>
              </a:rPr>
              <a:t>2.</a:t>
            </a:r>
            <a:r>
              <a:rPr lang="zh-TW" altLang="en-US" sz="3600" dirty="0">
                <a:solidFill>
                  <a:srgbClr val="002060"/>
                </a:solidFill>
              </a:rPr>
              <a:t>強化幼兒園音樂律動教學活動設計能力。</a:t>
            </a:r>
            <a:r>
              <a:rPr lang="zh-TW" altLang="en-US" sz="3600" dirty="0" smtClean="0">
                <a:solidFill>
                  <a:srgbClr val="002060"/>
                </a:solidFill>
              </a:rPr>
              <a:t/>
            </a:r>
            <a:br>
              <a:rPr lang="zh-TW" altLang="en-US" sz="3600" dirty="0" smtClean="0">
                <a:solidFill>
                  <a:srgbClr val="002060"/>
                </a:solidFill>
              </a:rPr>
            </a:br>
            <a:r>
              <a:rPr lang="en-US" altLang="zh-TW" sz="3600" dirty="0" smtClean="0">
                <a:solidFill>
                  <a:srgbClr val="002060"/>
                </a:solidFill>
              </a:rPr>
              <a:t>3.</a:t>
            </a:r>
            <a:r>
              <a:rPr lang="zh-TW" altLang="en-US" sz="3600" dirty="0" smtClean="0">
                <a:solidFill>
                  <a:srgbClr val="002060"/>
                </a:solidFill>
              </a:rPr>
              <a:t>強調實作技巧的演練。</a:t>
            </a:r>
            <a:endParaRPr lang="en-US" altLang="zh-TW" sz="3600" dirty="0" smtClean="0">
              <a:solidFill>
                <a:srgbClr val="002060"/>
              </a:solidFill>
            </a:endParaRPr>
          </a:p>
          <a:p>
            <a:endParaRPr lang="zh-TW" altLang="en-US" dirty="0" smtClean="0"/>
          </a:p>
          <a:p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2" y="3690998"/>
            <a:ext cx="3888432" cy="29163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3851920" cy="2888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dirty="0" smtClean="0"/>
              <a:t>搭配課程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幼兒故事技巧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兒童戲劇</a:t>
            </a:r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幼兒園教保實習</a:t>
            </a:r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專題製作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8147"/>
            <a:ext cx="3816424" cy="52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398">
            <a:off x="323527" y="3645023"/>
            <a:ext cx="1944217" cy="30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816">
            <a:off x="2939099" y="3409567"/>
            <a:ext cx="1706273" cy="2972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zh-TW" dirty="0"/>
              <a:t>實務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兒童戲劇</a:t>
            </a:r>
          </a:p>
          <a:p>
            <a:pPr marL="0" indent="0">
              <a:buNone/>
            </a:pPr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en-US" dirty="0"/>
              <a:t>幼兒園教保實習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7544" y="3068960"/>
            <a:ext cx="8390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華康古印體" pitchFamily="65" charset="-120"/>
                <a:ea typeface="華康古印體" pitchFamily="65" charset="-120"/>
              </a:rPr>
              <a:t>教學活動</a:t>
            </a:r>
            <a:r>
              <a:rPr lang="en-US" altLang="zh-TW" sz="4000" b="1" dirty="0" smtClean="0">
                <a:solidFill>
                  <a:srgbClr val="0070C0"/>
                </a:solidFill>
                <a:latin typeface="華康古印體" pitchFamily="65" charset="-120"/>
                <a:ea typeface="華康古印體" pitchFamily="65" charset="-120"/>
              </a:rPr>
              <a:t>﹕</a:t>
            </a: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solidFill>
                  <a:srgbClr val="FF0000"/>
                </a:solidFill>
                <a:sym typeface="Wingdings 3"/>
              </a:rPr>
              <a:t>幼兒</a:t>
            </a:r>
            <a:r>
              <a:rPr lang="zh-TW" altLang="en-US" sz="4000" b="1" dirty="0">
                <a:solidFill>
                  <a:srgbClr val="FF0000"/>
                </a:solidFill>
                <a:sym typeface="Wingdings 3"/>
              </a:rPr>
              <a:t>音樂律動之模擬教學</a:t>
            </a: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solidFill>
                  <a:srgbClr val="FF0000"/>
                </a:solidFill>
                <a:sym typeface="Wingdings 3"/>
              </a:rPr>
              <a:t>幼兒</a:t>
            </a:r>
            <a:r>
              <a:rPr lang="zh-TW" altLang="en-US" sz="4000" b="1" dirty="0">
                <a:solidFill>
                  <a:srgbClr val="FF0000"/>
                </a:solidFill>
                <a:sym typeface="Wingdings 3"/>
              </a:rPr>
              <a:t>戲劇展演及故事說演之模擬教學</a:t>
            </a:r>
          </a:p>
        </p:txBody>
      </p:sp>
    </p:spTree>
    <p:extLst>
      <p:ext uri="{BB962C8B-B14F-4D97-AF65-F5344CB8AC3E}">
        <p14:creationId xmlns:p14="http://schemas.microsoft.com/office/powerpoint/2010/main" val="149519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zh-TW" dirty="0"/>
              <a:t>教室使用率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配合專業課程及證照課程之使用，平均每學期每週排定</a:t>
            </a:r>
            <a:r>
              <a:rPr lang="en-US" altLang="zh-TW" dirty="0"/>
              <a:t>8</a:t>
            </a:r>
            <a:r>
              <a:rPr lang="zh-TW" altLang="en-US" dirty="0"/>
              <a:t>學時。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本專業教室提供音樂律動課程及就業學程之授課使用，平日開放學生競賽練習與畢業公演活動，週間使用率達</a:t>
            </a:r>
            <a:r>
              <a:rPr lang="en-US" altLang="zh-TW" dirty="0"/>
              <a:t>70%</a:t>
            </a:r>
            <a:r>
              <a:rPr lang="zh-TW" altLang="en-US" dirty="0"/>
              <a:t>以上。</a:t>
            </a:r>
          </a:p>
        </p:txBody>
      </p:sp>
    </p:spTree>
    <p:extLst>
      <p:ext uri="{BB962C8B-B14F-4D97-AF65-F5344CB8AC3E}">
        <p14:creationId xmlns:p14="http://schemas.microsoft.com/office/powerpoint/2010/main" val="2724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213" y="-14288"/>
            <a:ext cx="8445500" cy="1571080"/>
          </a:xfrm>
        </p:spPr>
        <p:txBody>
          <a:bodyPr/>
          <a:lstStyle/>
          <a:p>
            <a:r>
              <a:rPr lang="en-US" altLang="zh-TW" dirty="0" smtClean="0"/>
              <a:t>【</a:t>
            </a:r>
            <a:r>
              <a:rPr lang="zh-TW" altLang="zh-TW" dirty="0"/>
              <a:t>產出成效</a:t>
            </a:r>
            <a:r>
              <a:rPr lang="en-US" altLang="zh-TW" dirty="0" smtClean="0"/>
              <a:t>:</a:t>
            </a:r>
            <a:r>
              <a:rPr lang="zh-TW" altLang="en-US" dirty="0" smtClean="0"/>
              <a:t>學習</a:t>
            </a:r>
            <a:r>
              <a:rPr lang="zh-TW" altLang="en-US" dirty="0"/>
              <a:t>效果提升的數據展現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916832"/>
            <a:ext cx="8496300" cy="446491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培養學生具備幼兒音樂韻律設計與教學能力，提升學生幼兒園律動教學素養，學生課堂出席率達</a:t>
            </a:r>
            <a:r>
              <a:rPr lang="en-US" altLang="zh-TW" dirty="0"/>
              <a:t>80%</a:t>
            </a:r>
            <a:r>
              <a:rPr lang="zh-TW" altLang="en-US" dirty="0"/>
              <a:t>以上。</a:t>
            </a:r>
          </a:p>
          <a:p>
            <a:pPr marL="0" indent="0">
              <a:buNone/>
            </a:pPr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en-US" dirty="0"/>
              <a:t>強化幼兒園音樂律動教學活動設計能力，強調教學實務實作技巧的演練，學生對授課教學之滿意度達</a:t>
            </a:r>
            <a:r>
              <a:rPr lang="en-US" altLang="zh-TW" dirty="0"/>
              <a:t>4.0</a:t>
            </a:r>
            <a:r>
              <a:rPr lang="zh-TW" altLang="en-US" dirty="0"/>
              <a:t>分。</a:t>
            </a:r>
          </a:p>
        </p:txBody>
      </p:sp>
    </p:spTree>
    <p:extLst>
      <p:ext uri="{BB962C8B-B14F-4D97-AF65-F5344CB8AC3E}">
        <p14:creationId xmlns:p14="http://schemas.microsoft.com/office/powerpoint/2010/main" val="41410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敬請指教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3_A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2013_A01</Template>
  <TotalTime>154</TotalTime>
  <Words>318</Words>
  <Application>Microsoft Office PowerPoint</Application>
  <PresentationFormat>如螢幕大小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2013_A01</vt:lpstr>
      <vt:lpstr>幼兒體能律動教室</vt:lpstr>
      <vt:lpstr>【設置目的】</vt:lpstr>
      <vt:lpstr>【教室特色】</vt:lpstr>
      <vt:lpstr>【教學特色】</vt:lpstr>
      <vt:lpstr>【搭配課程】</vt:lpstr>
      <vt:lpstr>【實務課程】</vt:lpstr>
      <vt:lpstr>【教室使用率】</vt:lpstr>
      <vt:lpstr>【產出成效:學習效果提升的數據展現】</vt:lpstr>
      <vt:lpstr>PowerPoint 簡報</vt:lpstr>
    </vt:vector>
  </TitlesOfParts>
  <Company>Test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嬰幼兒照護實作教室</dc:title>
  <dc:creator>Test User</dc:creator>
  <cp:lastModifiedBy>Admin</cp:lastModifiedBy>
  <cp:revision>16</cp:revision>
  <dcterms:created xsi:type="dcterms:W3CDTF">2015-09-24T03:12:59Z</dcterms:created>
  <dcterms:modified xsi:type="dcterms:W3CDTF">2015-11-03T07:15:55Z</dcterms:modified>
</cp:coreProperties>
</file>